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9B66B-DF19-442F-94B3-8B63A60D0B75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6FBBD-A733-4F17-90DD-D702A15AD3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국외수학허가신청화면합친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6632"/>
            <a:ext cx="6480719" cy="655272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6156176" y="620688"/>
            <a:ext cx="4320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547664" y="2348880"/>
            <a:ext cx="100811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475656" y="2636912"/>
            <a:ext cx="5256584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724128" y="429309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572000" y="5661248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004048" y="5589240"/>
            <a:ext cx="79208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232" y="0"/>
            <a:ext cx="248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학사정보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대외교류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국외수학허가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국외수학허가신청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96136" y="6206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①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22048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②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>
            <a:stCxn id="14" idx="3"/>
          </p:cNvCxnSpPr>
          <p:nvPr/>
        </p:nvCxnSpPr>
        <p:spPr>
          <a:xfrm flipV="1">
            <a:off x="1475656" y="1844824"/>
            <a:ext cx="5400600" cy="5447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76256" y="1340768"/>
            <a:ext cx="2267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교환학생인 경우           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클릭하여 입력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방문학생의 경우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클릭하지 말고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   바로 입력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4088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③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5976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④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2040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⑤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5796136" y="5805264"/>
            <a:ext cx="1296144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092280" y="587727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출력하여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smtClean="0">
                <a:solidFill>
                  <a:srgbClr val="FF0000"/>
                </a:solidFill>
              </a:rPr>
              <a:t>학과에 </a:t>
            </a:r>
            <a:r>
              <a:rPr lang="ko-KR" altLang="en-US" b="1" dirty="0" smtClean="0">
                <a:solidFill>
                  <a:srgbClr val="FF0000"/>
                </a:solidFill>
              </a:rPr>
              <a:t>제출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6228184" y="3933056"/>
            <a:ext cx="1080120" cy="43204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308304" y="3573016"/>
            <a:ext cx="1835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</a:rPr>
              <a:t>수강예정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인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교과목을 입력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미정인 경우 비워도 무방하나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이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경우 학점인정신청하기 전 국외수학변경신청에서 교과목 입력을 완료해야 함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6</cp:revision>
  <dcterms:created xsi:type="dcterms:W3CDTF">2013-11-11T00:18:30Z</dcterms:created>
  <dcterms:modified xsi:type="dcterms:W3CDTF">2013-11-12T02:14:42Z</dcterms:modified>
</cp:coreProperties>
</file>